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44" r:id="rId5"/>
  </p:sldMasterIdLst>
  <p:sldIdLst>
    <p:sldId id="258" r:id="rId6"/>
    <p:sldId id="263" r:id="rId7"/>
    <p:sldId id="261" r:id="rId8"/>
    <p:sldId id="257" r:id="rId9"/>
    <p:sldId id="262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381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Интерактивная игра:                     «Виды транспорта»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Ольга\Downloads\транспорт\0_1202f4_5ba7a11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2867025" cy="2881313"/>
          </a:xfrm>
          <a:prstGeom prst="rect">
            <a:avLst/>
          </a:prstGeom>
          <a:noFill/>
        </p:spPr>
      </p:pic>
      <p:pic>
        <p:nvPicPr>
          <p:cNvPr id="10" name="Picture 2" descr="C:\Users\Ольга\Downloads\транспорт\1364794553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64690"/>
            <a:ext cx="2667000" cy="3061716"/>
          </a:xfrm>
          <a:prstGeom prst="rect">
            <a:avLst/>
          </a:prstGeom>
          <a:noFill/>
        </p:spPr>
      </p:pic>
      <p:pic>
        <p:nvPicPr>
          <p:cNvPr id="1030" name="Picture 6" descr="C:\Users\Ольга\Downloads\транспорт\b77f26adb0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57800" y="1600200"/>
            <a:ext cx="4191003" cy="23469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D3CA1B-BAE7-4679-9E99-457030F88F3B}"/>
              </a:ext>
            </a:extLst>
          </p:cNvPr>
          <p:cNvSpPr/>
          <p:nvPr/>
        </p:nvSpPr>
        <p:spPr>
          <a:xfrm>
            <a:off x="304800" y="1166843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Первый слайд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Найти водный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Кликнуть мышкой по картинке водного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Второй слайд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Найти воздушный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Кликнуть мышкой по картинке воздушного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Третий слайд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Найти наземный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Кликнуть мышкой по картинке наземного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Во время игры ребёнок должен чётко проговаривать название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транспорта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и объясняет, почему он является данным видом.</a:t>
            </a:r>
          </a:p>
        </p:txBody>
      </p:sp>
    </p:spTree>
    <p:extLst>
      <p:ext uri="{BB962C8B-B14F-4D97-AF65-F5344CB8AC3E}">
        <p14:creationId xmlns:p14="http://schemas.microsoft.com/office/powerpoint/2010/main" val="16243445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228601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Найти  водный  транспорт ( кликнуть мышкой)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Ольга\Downloads\природ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9144000" cy="1809750"/>
          </a:xfrm>
          <a:prstGeom prst="rect">
            <a:avLst/>
          </a:prstGeom>
          <a:noFill/>
        </p:spPr>
      </p:pic>
      <p:pic>
        <p:nvPicPr>
          <p:cNvPr id="7" name="Рисунок 6" descr="C:\Users\Ольга\Downloads\транспорт\0_6f01a_d26a7807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ownloads\транспорт\0_6f003_24b9e290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858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Ольга\Downloads\транспорт\45560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44685"/>
            <a:ext cx="2133600" cy="1709615"/>
          </a:xfrm>
          <a:prstGeom prst="rect">
            <a:avLst/>
          </a:prstGeom>
          <a:noFill/>
        </p:spPr>
      </p:pic>
      <p:pic>
        <p:nvPicPr>
          <p:cNvPr id="11" name="Рисунок 10" descr="C:\Users\Ольга\Downloads\транспорт\car1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685800"/>
            <a:ext cx="3311814" cy="17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Ольга\Downloads\транспорт\0_113018_9a356ce2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971800"/>
            <a:ext cx="2343511" cy="1293816"/>
          </a:xfrm>
          <a:prstGeom prst="rect">
            <a:avLst/>
          </a:prstGeom>
          <a:noFill/>
        </p:spPr>
      </p:pic>
      <p:pic>
        <p:nvPicPr>
          <p:cNvPr id="5127" name="Picture 7" descr="C:\Users\Ольга\Downloads\транспорт\0_119487_a9d8ef0b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590800"/>
            <a:ext cx="2424010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9806E-6 L 0.59166 0.52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8131E-6 L -0.52083 0.610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6324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Найти  воздушный  транспорт ( кликнуть мышкой)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Ольга\Downloads\природ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296400" cy="3429000"/>
          </a:xfrm>
          <a:prstGeom prst="rect">
            <a:avLst/>
          </a:prstGeom>
          <a:noFill/>
        </p:spPr>
      </p:pic>
      <p:pic>
        <p:nvPicPr>
          <p:cNvPr id="2052" name="Picture 4" descr="C:\Users\Ольга\Downloads\транспорт\1248869239_samokat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214562" cy="1938222"/>
          </a:xfrm>
          <a:prstGeom prst="rect">
            <a:avLst/>
          </a:prstGeom>
          <a:noFill/>
        </p:spPr>
      </p:pic>
      <p:pic>
        <p:nvPicPr>
          <p:cNvPr id="2053" name="Picture 5" descr="C:\Users\Ольга\Downloads\транспорт\rak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36341"/>
            <a:ext cx="2667000" cy="2121659"/>
          </a:xfrm>
          <a:prstGeom prst="rect">
            <a:avLst/>
          </a:prstGeom>
          <a:noFill/>
        </p:spPr>
      </p:pic>
      <p:pic>
        <p:nvPicPr>
          <p:cNvPr id="2054" name="Picture 6" descr="C:\Users\Ольга\Downloads\транспорт\i (2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19600"/>
            <a:ext cx="2336800" cy="1905000"/>
          </a:xfrm>
          <a:prstGeom prst="rect">
            <a:avLst/>
          </a:prstGeom>
          <a:noFill/>
        </p:spPr>
      </p:pic>
      <p:pic>
        <p:nvPicPr>
          <p:cNvPr id="10" name="Рисунок 9" descr="C:\Users\Ольга\Downloads\транспорт\0_62600_933293db_or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5146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Ольга\Downloads\транспорт\0_6ab94_92e5e53e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0" y="4419600"/>
            <a:ext cx="3512573" cy="1701402"/>
          </a:xfrm>
          <a:prstGeom prst="rect">
            <a:avLst/>
          </a:prstGeom>
          <a:noFill/>
        </p:spPr>
      </p:pic>
      <p:pic>
        <p:nvPicPr>
          <p:cNvPr id="1026" name="Picture 2" descr="C:\Users\Ольга\Downloads\транспорт\45302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057400"/>
            <a:ext cx="2114111" cy="24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5097E-6 L 0.02916 -0.327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071E-6 L 0.6915 -0.60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6244E-6 L -0.60885 -0.684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22860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Найти  наземный  транспорт ( кликнуть мышкой)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09" name="Picture 13" descr="C:\Users\Ольга\Downloads\транспорт\0380185E4354631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67300"/>
            <a:ext cx="9144000" cy="1790700"/>
          </a:xfrm>
          <a:prstGeom prst="rect">
            <a:avLst/>
          </a:prstGeom>
          <a:noFill/>
        </p:spPr>
      </p:pic>
      <p:pic>
        <p:nvPicPr>
          <p:cNvPr id="18" name="Picture 7" descr="C:\Users\Ольга\Downloads\транспорт\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943100" cy="2413000"/>
          </a:xfrm>
          <a:prstGeom prst="rect">
            <a:avLst/>
          </a:prstGeom>
          <a:noFill/>
        </p:spPr>
      </p:pic>
      <p:pic>
        <p:nvPicPr>
          <p:cNvPr id="19" name="Picture 8" descr="C:\Users\Ольга\Downloads\транспорт\70f78a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85800"/>
            <a:ext cx="2819400" cy="1723580"/>
          </a:xfrm>
          <a:prstGeom prst="rect">
            <a:avLst/>
          </a:prstGeom>
          <a:noFill/>
        </p:spPr>
      </p:pic>
      <p:pic>
        <p:nvPicPr>
          <p:cNvPr id="20" name="Picture 4" descr="C:\Users\Ольга\Downloads\транспорт\VkZ3zfGU7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9600"/>
            <a:ext cx="2362200" cy="1632753"/>
          </a:xfrm>
          <a:prstGeom prst="rect">
            <a:avLst/>
          </a:prstGeom>
          <a:noFill/>
        </p:spPr>
      </p:pic>
      <p:pic>
        <p:nvPicPr>
          <p:cNvPr id="21" name="Picture 12" descr="C:\Users\Ольга\Downloads\транспорт\0_8f978_defe51e1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590800"/>
            <a:ext cx="2662388" cy="1905000"/>
          </a:xfrm>
          <a:prstGeom prst="rect">
            <a:avLst/>
          </a:prstGeom>
          <a:noFill/>
        </p:spPr>
      </p:pic>
      <p:pic>
        <p:nvPicPr>
          <p:cNvPr id="22" name="Picture 9" descr="C:\Users\Ольга\Downloads\транспорт\1283107292_velosiped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19400"/>
            <a:ext cx="2362200" cy="1460500"/>
          </a:xfrm>
          <a:prstGeom prst="rect">
            <a:avLst/>
          </a:prstGeom>
          <a:noFill/>
        </p:spPr>
      </p:pic>
      <p:pic>
        <p:nvPicPr>
          <p:cNvPr id="4111" name="Picture 15" descr="C:\Users\Ольга\Downloads\b1b448e77c383251c38e69616e98176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667000"/>
            <a:ext cx="2590800" cy="1357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3858E-6 L -0.3375 0.507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2414E-6 L -0.22084 0.513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8353E-6 L 0.62084 0.38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8585E-6 L -0.49548 0.349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3800" b="1" dirty="0">
                <a:solidFill>
                  <a:srgbClr val="0070C0"/>
                </a:solidFill>
              </a:rPr>
              <a:t>конец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автоматизация звука ш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автоматизация звука ш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 мире животны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автоматизация звука ш</Template>
  <TotalTime>78</TotalTime>
  <Words>34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автоматизация звука ш</vt:lpstr>
      <vt:lpstr>Шары</vt:lpstr>
      <vt:lpstr>1_автоматизация звука ш</vt:lpstr>
      <vt:lpstr>1_Шары</vt:lpstr>
      <vt:lpstr>в мире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Win10</cp:lastModifiedBy>
  <cp:revision>17</cp:revision>
  <dcterms:created xsi:type="dcterms:W3CDTF">2016-01-10T05:40:55Z</dcterms:created>
  <dcterms:modified xsi:type="dcterms:W3CDTF">2020-04-29T04:47:11Z</dcterms:modified>
</cp:coreProperties>
</file>